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43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43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52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680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2020-02-25T07:25:19Z</dcterms:created>
  <dcterms:modified xsi:type="dcterms:W3CDTF">2020-02-25T07:25:19Z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2020-02-25T00:00:00Z</vt:filetime>
  </property>
  <property fmtid="{D5CDD505-2E9C-101B-9397-08002B2CF9AE}" pid="3" name="Creator">
    <vt:lpwstr>Canon </vt:lpwstr>
  </property>
  <property fmtid="{D5CDD505-2E9C-101B-9397-08002B2CF9AE}" pid="4" name="LastSaved">
    <vt:filetime>2020-02-25T00:00:00Z</vt:filetime>
  </property>
</Properties>
</file>